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99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>
            <a:normAutofit lnSpcReduction="10000"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5.2.1.2</a:t>
            </a:r>
            <a:r>
              <a:rPr lang="en-US" sz="1200" b="1" dirty="0"/>
              <a:t>: Summary from </a:t>
            </a:r>
            <a:r>
              <a:rPr lang="en-US" sz="1200" b="1" dirty="0">
                <a:solidFill>
                  <a:srgbClr val="FF0000"/>
                </a:solidFill>
              </a:rPr>
              <a:t>other</a:t>
            </a:r>
            <a:r>
              <a:rPr lang="en-US" sz="1200" b="1" dirty="0"/>
              <a:t> partner engagements – as of March 2021 Reporting. M. Bekunda</a:t>
            </a:r>
          </a:p>
          <a:p>
            <a:endParaRPr lang="en-US" sz="1200" b="1" dirty="0"/>
          </a:p>
          <a:p>
            <a:r>
              <a:rPr lang="en-US" sz="1200" b="1" dirty="0"/>
              <a:t>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9F023BB-B5E7-4604-AFC1-9A8E90252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45798"/>
            <a:ext cx="7242676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19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23</cp:revision>
  <dcterms:created xsi:type="dcterms:W3CDTF">2021-08-31T16:21:07Z</dcterms:created>
  <dcterms:modified xsi:type="dcterms:W3CDTF">2021-09-09T16:25:37Z</dcterms:modified>
</cp:coreProperties>
</file>